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9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0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7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1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9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31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3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1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9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167E7-F75A-B34D-BF0A-7067F076D675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41AA-5341-8449-BD29-6E3D4C3B3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0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ws.amazon.com/Account/Sign-Up_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server on AWS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Specifically Linux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651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236"/>
            <a:ext cx="10515600" cy="6137563"/>
          </a:xfrm>
        </p:spPr>
      </p:pic>
    </p:spTree>
    <p:extLst>
      <p:ext uri="{BB962C8B-B14F-4D97-AF65-F5344CB8AC3E}">
        <p14:creationId xmlns:p14="http://schemas.microsoft.com/office/powerpoint/2010/main" val="109793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595745"/>
            <a:ext cx="10688782" cy="5564948"/>
          </a:xfrm>
        </p:spPr>
      </p:pic>
    </p:spTree>
    <p:extLst>
      <p:ext uri="{BB962C8B-B14F-4D97-AF65-F5344CB8AC3E}">
        <p14:creationId xmlns:p14="http://schemas.microsoft.com/office/powerpoint/2010/main" val="82829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Click on ‘Instances’ followed by ‘Launch Instance’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91492"/>
            <a:ext cx="10493847" cy="5096308"/>
          </a:xfrm>
        </p:spPr>
      </p:pic>
    </p:spTree>
    <p:extLst>
      <p:ext uri="{BB962C8B-B14F-4D97-AF65-F5344CB8AC3E}">
        <p14:creationId xmlns:p14="http://schemas.microsoft.com/office/powerpoint/2010/main" val="186426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366"/>
          </a:xfrm>
        </p:spPr>
        <p:txBody>
          <a:bodyPr>
            <a:noAutofit/>
          </a:bodyPr>
          <a:lstStyle/>
          <a:p>
            <a:r>
              <a:rPr lang="en-US" sz="3200" dirty="0" smtClean="0"/>
              <a:t>Among the various servers(AMIs),I have opted </a:t>
            </a:r>
            <a:r>
              <a:rPr lang="en-US" sz="3200" dirty="0" err="1" smtClean="0"/>
              <a:t>for‘Linux</a:t>
            </a:r>
            <a:r>
              <a:rPr lang="en-US" sz="3200" dirty="0" smtClean="0"/>
              <a:t>’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1450"/>
            <a:ext cx="10141177" cy="4735513"/>
          </a:xfrm>
        </p:spPr>
      </p:pic>
    </p:spTree>
    <p:extLst>
      <p:ext uri="{BB962C8B-B14F-4D97-AF65-F5344CB8AC3E}">
        <p14:creationId xmlns:p14="http://schemas.microsoft.com/office/powerpoint/2010/main" val="9875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Click on ’Next: Configuration Instance’ keeping the default selection : ‘t2.micro’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4"/>
            <a:ext cx="9535329" cy="4769139"/>
          </a:xfrm>
        </p:spPr>
      </p:pic>
    </p:spTree>
    <p:extLst>
      <p:ext uri="{BB962C8B-B14F-4D97-AF65-F5344CB8AC3E}">
        <p14:creationId xmlns:p14="http://schemas.microsoft.com/office/powerpoint/2010/main" val="3713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Click on ‘Add Storage’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02328"/>
            <a:ext cx="9290863" cy="4874635"/>
          </a:xfrm>
        </p:spPr>
      </p:pic>
    </p:spTree>
    <p:extLst>
      <p:ext uri="{BB962C8B-B14F-4D97-AF65-F5344CB8AC3E}">
        <p14:creationId xmlns:p14="http://schemas.microsoft.com/office/powerpoint/2010/main" val="8582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Changes here</a:t>
            </a:r>
            <a:r>
              <a:rPr lang="mr-IN" dirty="0" smtClean="0"/>
              <a:t>…</a:t>
            </a:r>
            <a:r>
              <a:rPr lang="en-US" dirty="0" smtClean="0"/>
              <a:t>So click on ‘Add Tags’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2436"/>
            <a:ext cx="9871363" cy="4694527"/>
          </a:xfrm>
        </p:spPr>
      </p:pic>
    </p:spTree>
    <p:extLst>
      <p:ext uri="{BB962C8B-B14F-4D97-AF65-F5344CB8AC3E}">
        <p14:creationId xmlns:p14="http://schemas.microsoft.com/office/powerpoint/2010/main" val="77174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r>
              <a:rPr lang="en-US" dirty="0" smtClean="0"/>
              <a:t>Create new tags with ‘Key’ and ‘Value’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4150"/>
            <a:ext cx="9856233" cy="4960505"/>
          </a:xfrm>
        </p:spPr>
      </p:pic>
    </p:spTree>
    <p:extLst>
      <p:ext uri="{BB962C8B-B14F-4D97-AF65-F5344CB8AC3E}">
        <p14:creationId xmlns:p14="http://schemas.microsoft.com/office/powerpoint/2010/main" val="205198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8657"/>
          </a:xfrm>
        </p:spPr>
        <p:txBody>
          <a:bodyPr/>
          <a:lstStyle/>
          <a:p>
            <a:r>
              <a:rPr lang="en-US" dirty="0" smtClean="0"/>
              <a:t>Click on ‘Review and Launch’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3" y="1398588"/>
            <a:ext cx="9588540" cy="4946794"/>
          </a:xfrm>
        </p:spPr>
      </p:pic>
    </p:spTree>
    <p:extLst>
      <p:ext uri="{BB962C8B-B14F-4D97-AF65-F5344CB8AC3E}">
        <p14:creationId xmlns:p14="http://schemas.microsoft.com/office/powerpoint/2010/main" val="1241183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Click on ’Launch’ and select the key-</a:t>
            </a:r>
            <a:r>
              <a:rPr lang="en-US" sz="2400" dirty="0" err="1" smtClean="0"/>
              <a:t>pair,if</a:t>
            </a:r>
            <a:r>
              <a:rPr lang="en-US" sz="2400" dirty="0" smtClean="0"/>
              <a:t> not create one and save the ‘.</a:t>
            </a:r>
            <a:r>
              <a:rPr lang="en-US" sz="2400" dirty="0" err="1" smtClean="0"/>
              <a:t>pem</a:t>
            </a:r>
            <a:r>
              <a:rPr lang="en-US" sz="2400" dirty="0" smtClean="0"/>
              <a:t>’ file downloaded for future access.</a:t>
            </a:r>
            <a:br>
              <a:rPr lang="en-US" sz="2400" dirty="0" smtClean="0"/>
            </a:br>
            <a:r>
              <a:rPr lang="en-US" sz="2400" dirty="0" smtClean="0"/>
              <a:t>Click ‘Launch Instances’ and ‘View Instances’ to look at the running instances on dashboard.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316182"/>
            <a:ext cx="9437731" cy="5070763"/>
          </a:xfrm>
        </p:spPr>
      </p:pic>
    </p:spTree>
    <p:extLst>
      <p:ext uri="{BB962C8B-B14F-4D97-AF65-F5344CB8AC3E}">
        <p14:creationId xmlns:p14="http://schemas.microsoft.com/office/powerpoint/2010/main" val="206727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236" y="753052"/>
            <a:ext cx="10515600" cy="1325563"/>
          </a:xfrm>
        </p:spPr>
        <p:txBody>
          <a:bodyPr/>
          <a:lstStyle/>
          <a:p>
            <a:r>
              <a:rPr lang="en-US" dirty="0" smtClean="0"/>
              <a:t>Create an AWS account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236" y="2241262"/>
            <a:ext cx="10515600" cy="4351338"/>
          </a:xfrm>
        </p:spPr>
        <p:txBody>
          <a:bodyPr/>
          <a:lstStyle/>
          <a:p>
            <a:r>
              <a:rPr lang="en-US" dirty="0" err="1" smtClean="0">
                <a:hlinkClick r:id="rId2"/>
              </a:rPr>
              <a:t>aws.amazon.com</a:t>
            </a:r>
            <a:r>
              <a:rPr lang="en-US" dirty="0" smtClean="0">
                <a:hlinkClick r:id="rId2"/>
              </a:rPr>
              <a:t>/Account/Sign-Up‎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0479"/>
            <a:ext cx="10515600" cy="5628768"/>
          </a:xfrm>
        </p:spPr>
      </p:pic>
    </p:spTree>
    <p:extLst>
      <p:ext uri="{BB962C8B-B14F-4D97-AF65-F5344CB8AC3E}">
        <p14:creationId xmlns:p14="http://schemas.microsoft.com/office/powerpoint/2010/main" val="610345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34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Take a look at the Information panel (bottom half)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050"/>
            <a:ext cx="9856701" cy="4887913"/>
          </a:xfrm>
        </p:spPr>
      </p:pic>
    </p:spTree>
    <p:extLst>
      <p:ext uri="{BB962C8B-B14F-4D97-AF65-F5344CB8AC3E}">
        <p14:creationId xmlns:p14="http://schemas.microsoft.com/office/powerpoint/2010/main" val="142252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11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do I connect to the server(EC2) instance created now</a:t>
            </a:r>
            <a:r>
              <a:rPr lang="mr-IN" sz="2800" dirty="0" smtClean="0"/>
              <a:t>…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25236"/>
            <a:ext cx="9525000" cy="5666509"/>
          </a:xfrm>
        </p:spPr>
      </p:pic>
    </p:spTree>
    <p:extLst>
      <p:ext uri="{BB962C8B-B14F-4D97-AF65-F5344CB8AC3E}">
        <p14:creationId xmlns:p14="http://schemas.microsoft.com/office/powerpoint/2010/main" val="1262483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682305"/>
            <a:ext cx="10515600" cy="5560066"/>
          </a:xfrm>
        </p:spPr>
      </p:pic>
    </p:spTree>
    <p:extLst>
      <p:ext uri="{BB962C8B-B14F-4D97-AF65-F5344CB8AC3E}">
        <p14:creationId xmlns:p14="http://schemas.microsoft.com/office/powerpoint/2010/main" val="1508281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03023"/>
            <a:ext cx="10515600" cy="5220154"/>
          </a:xfrm>
        </p:spPr>
      </p:pic>
    </p:spTree>
    <p:extLst>
      <p:ext uri="{BB962C8B-B14F-4D97-AF65-F5344CB8AC3E}">
        <p14:creationId xmlns:p14="http://schemas.microsoft.com/office/powerpoint/2010/main" val="78522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5" y="1246909"/>
            <a:ext cx="7604113" cy="4930054"/>
          </a:xfrm>
        </p:spPr>
      </p:pic>
      <p:sp>
        <p:nvSpPr>
          <p:cNvPr id="6" name="TextBox 5"/>
          <p:cNvSpPr txBox="1"/>
          <p:nvPr/>
        </p:nvSpPr>
        <p:spPr>
          <a:xfrm flipH="1">
            <a:off x="1662543" y="441158"/>
            <a:ext cx="7604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Choose your plan</a:t>
            </a:r>
            <a:r>
              <a:rPr lang="mr-IN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376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6" y="365125"/>
            <a:ext cx="10758054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Click on ‘Services’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6" y="1427018"/>
            <a:ext cx="10238510" cy="5237018"/>
          </a:xfrm>
        </p:spPr>
      </p:pic>
    </p:spTree>
    <p:extLst>
      <p:ext uri="{BB962C8B-B14F-4D97-AF65-F5344CB8AC3E}">
        <p14:creationId xmlns:p14="http://schemas.microsoft.com/office/powerpoint/2010/main" val="23436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7" y="365125"/>
            <a:ext cx="10688783" cy="909493"/>
          </a:xfrm>
        </p:spPr>
        <p:txBody>
          <a:bodyPr/>
          <a:lstStyle/>
          <a:p>
            <a:r>
              <a:rPr lang="en-US" dirty="0" smtClean="0"/>
              <a:t>Click on ‘EC2’ under Compute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7" y="1274762"/>
            <a:ext cx="10834255" cy="5223019"/>
          </a:xfrm>
        </p:spPr>
      </p:pic>
    </p:spTree>
    <p:extLst>
      <p:ext uri="{BB962C8B-B14F-4D97-AF65-F5344CB8AC3E}">
        <p14:creationId xmlns:p14="http://schemas.microsoft.com/office/powerpoint/2010/main" val="412872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US" dirty="0" smtClean="0"/>
              <a:t>Click on ‘Key Pairs’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22363"/>
            <a:ext cx="10238182" cy="5054600"/>
          </a:xfrm>
        </p:spPr>
      </p:pic>
    </p:spTree>
    <p:extLst>
      <p:ext uri="{BB962C8B-B14F-4D97-AF65-F5344CB8AC3E}">
        <p14:creationId xmlns:p14="http://schemas.microsoft.com/office/powerpoint/2010/main" val="63518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 smtClean="0"/>
              <a:t>Create a new ‘Key Pair’, to validate yourself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0"/>
            <a:ext cx="10018183" cy="4805363"/>
          </a:xfrm>
        </p:spPr>
      </p:pic>
    </p:spTree>
    <p:extLst>
      <p:ext uri="{BB962C8B-B14F-4D97-AF65-F5344CB8AC3E}">
        <p14:creationId xmlns:p14="http://schemas.microsoft.com/office/powerpoint/2010/main" val="39039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165</Words>
  <Application>Microsoft Macintosh PowerPoint</Application>
  <PresentationFormat>Widescreen</PresentationFormat>
  <Paragraphs>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Mangal</vt:lpstr>
      <vt:lpstr>Arial</vt:lpstr>
      <vt:lpstr>Office Theme</vt:lpstr>
      <vt:lpstr>Create a server on AWS</vt:lpstr>
      <vt:lpstr>Create an AWS account </vt:lpstr>
      <vt:lpstr>PowerPoint Presentation</vt:lpstr>
      <vt:lpstr>PowerPoint Presentation</vt:lpstr>
      <vt:lpstr>PowerPoint Presentation</vt:lpstr>
      <vt:lpstr>Click on ‘Services’</vt:lpstr>
      <vt:lpstr>Click on ‘EC2’ under Compute</vt:lpstr>
      <vt:lpstr>Click on ‘Key Pairs’</vt:lpstr>
      <vt:lpstr>Create a new ‘Key Pair’, to validate yourself…</vt:lpstr>
      <vt:lpstr>PowerPoint Presentation</vt:lpstr>
      <vt:lpstr>PowerPoint Presentation</vt:lpstr>
      <vt:lpstr>Click on ‘Instances’ followed by ‘Launch Instance’</vt:lpstr>
      <vt:lpstr>Among the various servers(AMIs),I have opted for‘Linux’</vt:lpstr>
      <vt:lpstr>Click on ’Next: Configuration Instance’ keeping the default selection : ‘t2.micro’</vt:lpstr>
      <vt:lpstr>Click on ‘Add Storage’</vt:lpstr>
      <vt:lpstr>No Changes here…So click on ‘Add Tags’</vt:lpstr>
      <vt:lpstr>Create new tags with ‘Key’ and ‘Value’</vt:lpstr>
      <vt:lpstr>Click on ‘Review and Launch’</vt:lpstr>
      <vt:lpstr>Click on ’Launch’ and select the key-pair,if not create one and save the ‘.pem’ file downloaded for future access. Click ‘Launch Instances’ and ‘View Instances’ to look at the running instances on dashboard. </vt:lpstr>
      <vt:lpstr>PowerPoint Presentation</vt:lpstr>
      <vt:lpstr>Take a look at the Information panel (bottom half)</vt:lpstr>
      <vt:lpstr>How do I connect to the server(EC2) instance created now…?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 server on AWS</dc:title>
  <dc:creator>Puneeth Shankar</dc:creator>
  <cp:lastModifiedBy>Puneeth Shankar</cp:lastModifiedBy>
  <cp:revision>35</cp:revision>
  <dcterms:created xsi:type="dcterms:W3CDTF">2018-09-20T02:58:11Z</dcterms:created>
  <dcterms:modified xsi:type="dcterms:W3CDTF">2018-09-20T04:21:43Z</dcterms:modified>
</cp:coreProperties>
</file>